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2" r:id="rId7"/>
    <p:sldId id="283" r:id="rId8"/>
    <p:sldId id="284" r:id="rId9"/>
    <p:sldId id="278" r:id="rId10"/>
    <p:sldId id="280" r:id="rId11"/>
    <p:sldId id="272" r:id="rId12"/>
    <p:sldId id="274" r:id="rId13"/>
    <p:sldId id="273" r:id="rId14"/>
    <p:sldId id="267" r:id="rId15"/>
    <p:sldId id="271" r:id="rId16"/>
    <p:sldId id="281" r:id="rId17"/>
    <p:sldId id="282" r:id="rId18"/>
    <p:sldId id="268" r:id="rId19"/>
    <p:sldId id="269" r:id="rId20"/>
    <p:sldId id="275" r:id="rId21"/>
    <p:sldId id="276" r:id="rId22"/>
    <p:sldId id="285" r:id="rId23"/>
    <p:sldId id="26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3"/>
    <a:srgbClr val="FFC000"/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87" d="100"/>
          <a:sy n="87" d="100"/>
        </p:scale>
        <p:origin x="28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3312"/>
        <c:axId val="308792528"/>
      </c:lineChart>
      <c:catAx>
        <c:axId val="308793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52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9252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3312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2920"/>
        <c:axId val="308786648"/>
      </c:lineChart>
      <c:catAx>
        <c:axId val="308792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8664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8664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920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084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4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4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microsoft.com/office/2007/relationships/hdphoto" Target="../media/hdphoto14.wdp"/><Relationship Id="rId3" Type="http://schemas.openxmlformats.org/officeDocument/2006/relationships/image" Target="../media/image2.png"/><Relationship Id="rId7" Type="http://schemas.microsoft.com/office/2007/relationships/hdphoto" Target="../media/hdphoto11.wdp"/><Relationship Id="rId12" Type="http://schemas.openxmlformats.org/officeDocument/2006/relationships/image" Target="../media/image5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56.png"/><Relationship Id="rId4" Type="http://schemas.openxmlformats.org/officeDocument/2006/relationships/image" Target="../media/image53.png"/><Relationship Id="rId9" Type="http://schemas.microsoft.com/office/2007/relationships/hdphoto" Target="../media/hdphoto12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15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62.png"/><Relationship Id="rId4" Type="http://schemas.openxmlformats.org/officeDocument/2006/relationships/image" Target="../media/image59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1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24.jpe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18" Type="http://schemas.microsoft.com/office/2007/relationships/hdphoto" Target="../media/hdphoto7.wdp"/><Relationship Id="rId26" Type="http://schemas.openxmlformats.org/officeDocument/2006/relationships/image" Target="../media/image32.png"/><Relationship Id="rId3" Type="http://schemas.openxmlformats.org/officeDocument/2006/relationships/image" Target="../media/image14.png"/><Relationship Id="rId21" Type="http://schemas.microsoft.com/office/2007/relationships/hdphoto" Target="../media/hdphoto8.wdp"/><Relationship Id="rId7" Type="http://schemas.openxmlformats.org/officeDocument/2006/relationships/image" Target="../media/image26.png"/><Relationship Id="rId12" Type="http://schemas.microsoft.com/office/2007/relationships/hdphoto" Target="../media/hdphoto4.wdp"/><Relationship Id="rId17" Type="http://schemas.openxmlformats.org/officeDocument/2006/relationships/image" Target="../media/image28.pn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20" Type="http://schemas.openxmlformats.org/officeDocument/2006/relationships/image" Target="../media/image30.png"/><Relationship Id="rId29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23.png"/><Relationship Id="rId24" Type="http://schemas.openxmlformats.org/officeDocument/2006/relationships/image" Target="../media/image20.png"/><Relationship Id="rId5" Type="http://schemas.openxmlformats.org/officeDocument/2006/relationships/image" Target="../media/image25.png"/><Relationship Id="rId15" Type="http://schemas.openxmlformats.org/officeDocument/2006/relationships/image" Target="../media/image24.jpeg"/><Relationship Id="rId23" Type="http://schemas.microsoft.com/office/2007/relationships/hdphoto" Target="../media/hdphoto9.wdp"/><Relationship Id="rId28" Type="http://schemas.openxmlformats.org/officeDocument/2006/relationships/image" Target="../media/image34.png"/><Relationship Id="rId10" Type="http://schemas.microsoft.com/office/2007/relationships/hdphoto" Target="../media/hdphoto3.wdp"/><Relationship Id="rId19" Type="http://schemas.openxmlformats.org/officeDocument/2006/relationships/image" Target="../media/image29.png"/><Relationship Id="rId31" Type="http://schemas.openxmlformats.org/officeDocument/2006/relationships/image" Target="../media/image37.png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microsoft.com/office/2007/relationships/hdphoto" Target="../media/hdphoto2.wdp"/><Relationship Id="rId22" Type="http://schemas.openxmlformats.org/officeDocument/2006/relationships/image" Target="../media/image31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0" y="351280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519" y="1018123"/>
            <a:ext cx="7944959" cy="5068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227684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3737962" y="5205907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3880689" y="48854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3910759" y="5191607"/>
            <a:ext cx="242864" cy="314618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 flipV="1">
            <a:off x="7918624" y="5191608"/>
            <a:ext cx="4387320" cy="8545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992" y="3955740"/>
            <a:ext cx="3912546" cy="226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8202812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6306631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7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9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156ACBD9-7998-4490-B1BF-3D024C962F04}"/>
              </a:ext>
            </a:extLst>
          </p:cNvPr>
          <p:cNvSpPr/>
          <p:nvPr/>
        </p:nvSpPr>
        <p:spPr>
          <a:xfrm>
            <a:off x="4037806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8D4BA3E-B1CE-436B-BEA6-B83D77BA8BFB}"/>
              </a:ext>
            </a:extLst>
          </p:cNvPr>
          <p:cNvSpPr/>
          <p:nvPr/>
        </p:nvSpPr>
        <p:spPr>
          <a:xfrm>
            <a:off x="6270208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Ver a imagem de origem">
            <a:extLst>
              <a:ext uri="{FF2B5EF4-FFF2-40B4-BE49-F238E27FC236}">
                <a16:creationId xmlns:a16="http://schemas.microsoft.com/office/drawing/2014/main" id="{BE4BE913-80F4-43C4-9DDD-6ACA4665C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375" y1="44227" x2="33438" y2="44227"/>
                        <a14:foregroundMark x1="35125" y1="37537" x2="37813" y2="37359"/>
                        <a14:foregroundMark x1="51710" y1="57329" x2="51875" y2="56187"/>
                        <a14:foregroundMark x1="50625" y1="64831" x2="50884" y2="63042"/>
                        <a14:backgroundMark x1="52312" y1="60924" x2="52312" y2="60924"/>
                        <a14:backgroundMark x1="52063" y1="59325" x2="52063" y2="58378"/>
                        <a14:backgroundMark x1="52500" y1="56009" x2="52500" y2="56009"/>
                        <a14:backgroundMark x1="51875" y1="55417" x2="51875" y2="55417"/>
                        <a14:backgroundMark x1="51063" y1="59739" x2="51438" y2="59147"/>
                        <a14:backgroundMark x1="51063" y1="58555" x2="52063" y2="61871"/>
                        <a14:backgroundMark x1="51875" y1="60746" x2="52500" y2="64831"/>
                        <a14:backgroundMark x1="48750" y1="40320" x2="48750" y2="40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36" y="1490005"/>
            <a:ext cx="1620867" cy="171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5BDA7E9-B739-439A-82C3-7283FCACD250}"/>
              </a:ext>
            </a:extLst>
          </p:cNvPr>
          <p:cNvSpPr/>
          <p:nvPr/>
        </p:nvSpPr>
        <p:spPr>
          <a:xfrm>
            <a:off x="4161673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DIFICULDADES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644BE92-0238-421B-BFFB-2F50E531B43F}"/>
              </a:ext>
            </a:extLst>
          </p:cNvPr>
          <p:cNvSpPr/>
          <p:nvPr/>
        </p:nvSpPr>
        <p:spPr>
          <a:xfrm>
            <a:off x="6394074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SUPERAÇÕES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498C4DF-D3EF-4F15-9B3D-D02DBD24B97A}"/>
              </a:ext>
            </a:extLst>
          </p:cNvPr>
          <p:cNvSpPr/>
          <p:nvPr/>
        </p:nvSpPr>
        <p:spPr>
          <a:xfrm>
            <a:off x="2883556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664F210-FAC2-475B-8E00-44C385C17AE4}"/>
              </a:ext>
            </a:extLst>
          </p:cNvPr>
          <p:cNvSpPr/>
          <p:nvPr/>
        </p:nvSpPr>
        <p:spPr>
          <a:xfrm>
            <a:off x="5115958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78197DB-41C1-4EDF-899C-CFF3F622B6B9}"/>
              </a:ext>
            </a:extLst>
          </p:cNvPr>
          <p:cNvSpPr/>
          <p:nvPr/>
        </p:nvSpPr>
        <p:spPr>
          <a:xfrm>
            <a:off x="3007423" y="5382773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APRENDIZADO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AA446AE0-ECE8-4A49-B195-9737A70DFC43}"/>
              </a:ext>
            </a:extLst>
          </p:cNvPr>
          <p:cNvSpPr/>
          <p:nvPr/>
        </p:nvSpPr>
        <p:spPr>
          <a:xfrm>
            <a:off x="5239824" y="5371568"/>
            <a:ext cx="1296062" cy="27536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89BAC6CF-E8B8-4CDA-A7D2-10491D1F1345}"/>
              </a:ext>
            </a:extLst>
          </p:cNvPr>
          <p:cNvSpPr/>
          <p:nvPr/>
        </p:nvSpPr>
        <p:spPr>
          <a:xfrm>
            <a:off x="7348360" y="3669951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A3162375-4EFA-445C-A684-075C27AAE91F}"/>
              </a:ext>
            </a:extLst>
          </p:cNvPr>
          <p:cNvSpPr/>
          <p:nvPr/>
        </p:nvSpPr>
        <p:spPr>
          <a:xfrm>
            <a:off x="7472226" y="5381130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DEDICAÇÃO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Success vector illustration Premium Vector">
            <a:extLst>
              <a:ext uri="{FF2B5EF4-FFF2-40B4-BE49-F238E27FC236}">
                <a16:creationId xmlns:a16="http://schemas.microsoft.com/office/drawing/2014/main" id="{5FCFFE99-37A6-4295-A8A0-4CD7D8009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95" b="89979" l="9585" r="95687">
                        <a14:foregroundMark x1="78435" y1="31983" x2="90256" y2="30277"/>
                        <a14:foregroundMark x1="80990" y1="28785" x2="93450" y2="25800"/>
                        <a14:foregroundMark x1="93450" y1="25800" x2="93610" y2="25800"/>
                        <a14:foregroundMark x1="94089" y1="25800" x2="94089" y2="25800"/>
                        <a14:foregroundMark x1="94089" y1="31343" x2="94249" y2="27079"/>
                        <a14:foregroundMark x1="95208" y1="24520" x2="95208" y2="26439"/>
                        <a14:foregroundMark x1="81310" y1="21962" x2="93770" y2="20682"/>
                        <a14:foregroundMark x1="93770" y1="20682" x2="94728" y2="20043"/>
                        <a14:foregroundMark x1="76198" y1="18763" x2="91534" y2="17058"/>
                        <a14:foregroundMark x1="91534" y1="17058" x2="93131" y2="17058"/>
                        <a14:foregroundMark x1="93450" y1="16844" x2="95208" y2="15565"/>
                        <a14:foregroundMark x1="95687" y1="33049" x2="93770" y2="31770"/>
                        <a14:foregroundMark x1="29712" y1="23881" x2="28754" y2="22601"/>
                        <a14:foregroundMark x1="81629" y1="45416" x2="79073" y2="44136"/>
                        <a14:foregroundMark x1="39457" y1="16631" x2="39457" y2="16631"/>
                        <a14:foregroundMark x1="53035" y1="43923" x2="55431" y2="40725"/>
                        <a14:foregroundMark x1="53514" y1="44350" x2="52716" y2="40299"/>
                        <a14:foregroundMark x1="41853" y1="68657" x2="42492" y2="65458"/>
                        <a14:foregroundMark x1="37540" y1="79318" x2="37380" y2="76119"/>
                        <a14:foregroundMark x1="36666" y1="79752" x2="36741" y2="80597"/>
                        <a14:foregroundMark x1="35304" y1="64392" x2="36610" y2="79119"/>
                        <a14:foregroundMark x1="59105" y1="71625" x2="59105" y2="76546"/>
                        <a14:backgroundMark x1="54473" y1="21962" x2="53195" y2="19190"/>
                        <a14:backgroundMark x1="34026" y1="26439" x2="34984" y2="23241"/>
                        <a14:backgroundMark x1="21086" y1="64606" x2="21406" y2="61194"/>
                        <a14:backgroundMark x1="21885" y1="49041" x2="20767" y2="49041"/>
                        <a14:backgroundMark x1="41054" y1="66311" x2="40735" y2="64179"/>
                        <a14:backgroundMark x1="33546" y1="59488" x2="33866" y2="56503"/>
                        <a14:backgroundMark x1="33505" y1="64675" x2="34505" y2="60981"/>
                        <a14:backgroundMark x1="34505" y1="60981" x2="34505" y2="60981"/>
                        <a14:backgroundMark x1="36422" y1="51599" x2="36741" y2="49893"/>
                        <a14:backgroundMark x1="53349" y1="42738" x2="53477" y2="42534"/>
                        <a14:backgroundMark x1="52077" y1="44776" x2="53170" y2="43025"/>
                        <a14:backgroundMark x1="80990" y1="62473" x2="79553" y2="56290"/>
                        <a14:backgroundMark x1="62300" y1="76759" x2="62300" y2="76546"/>
                        <a14:backgroundMark x1="66933" y1="46695" x2="67252" y2="45842"/>
                        <a14:backgroundMark x1="67572" y1="44776" x2="67572" y2="44776"/>
                        <a14:backgroundMark x1="34665" y1="82942" x2="35144" y2="82942"/>
                        <a14:backgroundMark x1="32268" y1="44776" x2="34345" y2="42431"/>
                        <a14:backgroundMark x1="61502" y1="73561" x2="61661" y2="72921"/>
                        <a14:backgroundMark x1="61342" y1="69083" x2="61661" y2="7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137" y="1720253"/>
            <a:ext cx="1573698" cy="117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er a imagem de origem">
            <a:extLst>
              <a:ext uri="{FF2B5EF4-FFF2-40B4-BE49-F238E27FC236}">
                <a16:creationId xmlns:a16="http://schemas.microsoft.com/office/drawing/2014/main" id="{94653C59-AE1B-4A4B-B01A-8C2DD314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61" b="89844" l="4883" r="94727">
                        <a14:foregroundMark x1="23145" y1="33398" x2="22754" y2="25879"/>
                        <a14:foregroundMark x1="8008" y1="56543" x2="9668" y2="45801"/>
                        <a14:foregroundMark x1="8008" y1="82422" x2="8398" y2="77246"/>
                        <a14:foregroundMark x1="16016" y1="83789" x2="16895" y2="76758"/>
                        <a14:foregroundMark x1="4980" y1="78027" x2="5273" y2="77441"/>
                        <a14:foregroundMark x1="7715" y1="41016" x2="8887" y2="39258"/>
                        <a14:foregroundMark x1="40723" y1="22949" x2="39941" y2="20703"/>
                        <a14:foregroundMark x1="71777" y1="26953" x2="72949" y2="25195"/>
                        <a14:foregroundMark x1="85742" y1="42285" x2="88477" y2="41895"/>
                        <a14:foregroundMark x1="91992" y1="53711" x2="92676" y2="55371"/>
                        <a14:foregroundMark x1="83691" y1="50391" x2="80566" y2="52051"/>
                        <a14:foregroundMark x1="88770" y1="80762" x2="94727" y2="75000"/>
                        <a14:foregroundMark x1="31250" y1="57324" x2="30762" y2="47363"/>
                        <a14:foregroundMark x1="46582" y1="51563" x2="55078" y2="50879"/>
                        <a14:foregroundMark x1="85742" y1="81152" x2="86035" y2="80762"/>
                        <a14:foregroundMark x1="36816" y1="61719" x2="36816" y2="61230"/>
                        <a14:foregroundMark x1="36816" y1="61230" x2="36816" y2="58105"/>
                        <a14:foregroundMark x1="87988" y1="51953" x2="88184" y2="51660"/>
                        <a14:foregroundMark x1="7324" y1="52930" x2="7324" y2="47656"/>
                        <a14:foregroundMark x1="36426" y1="55762" x2="35547" y2="50977"/>
                        <a14:foregroundMark x1="53125" y1="29297" x2="53027" y2="27441"/>
                        <a14:foregroundMark x1="89648" y1="78418" x2="89355" y2="778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14" y="3771592"/>
            <a:ext cx="1400753" cy="140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7D5E26F-8638-4572-9A54-A11848662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53" b="94835" l="3376" r="96203">
                        <a14:foregroundMark x1="10127" y1="52066" x2="8228" y2="44215"/>
                        <a14:foregroundMark x1="4641" y1="55372" x2="3797" y2="37397"/>
                        <a14:foregroundMark x1="67904" y1="24908" x2="70253" y2="21694"/>
                        <a14:foregroundMark x1="62480" y1="32331" x2="62772" y2="31931"/>
                        <a14:foregroundMark x1="61945" y1="33062" x2="62061" y2="32903"/>
                        <a14:foregroundMark x1="54852" y1="42769" x2="58956" y2="37152"/>
                        <a14:foregroundMark x1="70253" y1="21694" x2="83122" y2="22107"/>
                        <a14:foregroundMark x1="83122" y1="22107" x2="83755" y2="27686"/>
                        <a14:foregroundMark x1="89030" y1="29545" x2="96203" y2="41529"/>
                        <a14:foregroundMark x1="53586" y1="56405" x2="56751" y2="80372"/>
                        <a14:foregroundMark x1="56751" y1="80372" x2="47679" y2="90909"/>
                        <a14:foregroundMark x1="47679" y1="90909" x2="29958" y2="94835"/>
                        <a14:foregroundMark x1="29958" y1="94835" x2="25949" y2="93802"/>
                        <a14:foregroundMark x1="34177" y1="10950" x2="46414" y2="5992"/>
                        <a14:foregroundMark x1="46414" y1="5992" x2="46624" y2="5992"/>
                        <a14:foregroundMark x1="50422" y1="5372" x2="44937" y2="1653"/>
                        <a14:foregroundMark x1="11181" y1="69421" x2="19620" y2="66736"/>
                        <a14:foregroundMark x1="25316" y1="64463" x2="35021" y2="60124"/>
                        <a14:foregroundMark x1="39241" y1="57645" x2="43249" y2="53099"/>
                        <a14:foregroundMark x1="14346" y1="41322" x2="16667" y2="40496"/>
                        <a14:foregroundMark x1="86076" y1="41942" x2="87131" y2="40083"/>
                        <a14:foregroundMark x1="32068" y1="27273" x2="32278" y2="25620"/>
                        <a14:foregroundMark x1="51477" y1="15909" x2="49578" y2="13017"/>
                        <a14:foregroundMark x1="79958" y1="61157" x2="82068" y2="61157"/>
                        <a14:foregroundMark x1="74051" y1="81405" x2="77215" y2="81612"/>
                        <a14:foregroundMark x1="24473" y1="80785" x2="24473" y2="82851"/>
                        <a14:backgroundMark x1="62869" y1="32231" x2="62869" y2="31198"/>
                        <a14:backgroundMark x1="63713" y1="30165" x2="66245" y2="28719"/>
                        <a14:backgroundMark x1="62025" y1="33058" x2="62236" y2="36983"/>
                        <a14:backgroundMark x1="62447" y1="34091" x2="62447" y2="32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41" y="3901470"/>
            <a:ext cx="1095302" cy="11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er a imagem de origem">
            <a:extLst>
              <a:ext uri="{FF2B5EF4-FFF2-40B4-BE49-F238E27FC236}">
                <a16:creationId xmlns:a16="http://schemas.microsoft.com/office/drawing/2014/main" id="{42ED4F40-7FC9-4857-B7EF-F3E46E68F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0752" y1="44771" x2="23856" y2="42157"/>
                        <a14:foregroundMark x1="47876" y1="42320" x2="48366" y2="47222"/>
                        <a14:foregroundMark x1="66176" y1="34477" x2="69608" y2="34804"/>
                        <a14:backgroundMark x1="55392" y1="81536" x2="48529" y2="79412"/>
                        <a14:backgroundMark x1="49673" y1="78758" x2="47059" y2="78595"/>
                        <a14:backgroundMark x1="47386" y1="78595" x2="46242" y2="79412"/>
                        <a14:backgroundMark x1="46405" y1="78595" x2="46078" y2="7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40" y="3518884"/>
            <a:ext cx="1921908" cy="1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1898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2123766"/>
            <a:chOff x="6347246" y="3883892"/>
            <a:chExt cx="2075988" cy="2123766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501939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Aplicação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6273046" cy="3104136"/>
            <a:chOff x="960581" y="3748370"/>
            <a:chExt cx="6273046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6273046" cy="245483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813170" y="3828666"/>
              <a:ext cx="1240612" cy="723565"/>
              <a:chOff x="4088530" y="2499463"/>
              <a:chExt cx="1785259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73646" y="2499463"/>
                <a:ext cx="1600143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88530" y="2750462"/>
                <a:ext cx="1024289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3063713" y="4077899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314106" y="3795164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979838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643677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5716982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10420356" y="2999560"/>
            <a:ext cx="1023037" cy="666654"/>
            <a:chOff x="5844500" y="1107466"/>
            <a:chExt cx="1695449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695449" cy="3597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184574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Retângulo 64">
            <a:extLst>
              <a:ext uri="{FF2B5EF4-FFF2-40B4-BE49-F238E27FC236}">
                <a16:creationId xmlns:a16="http://schemas.microsoft.com/office/drawing/2014/main" id="{FF5520B2-B55B-4160-BD2C-6816372B6F26}"/>
              </a:ext>
            </a:extLst>
          </p:cNvPr>
          <p:cNvSpPr/>
          <p:nvPr/>
        </p:nvSpPr>
        <p:spPr>
          <a:xfrm>
            <a:off x="4220459" y="1790463"/>
            <a:ext cx="1509671" cy="1293584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57E40E03-0DB0-4A5B-BAD9-E864EC80DA3D}"/>
              </a:ext>
            </a:extLst>
          </p:cNvPr>
          <p:cNvCxnSpPr>
            <a:cxnSpLocks/>
          </p:cNvCxnSpPr>
          <p:nvPr/>
        </p:nvCxnSpPr>
        <p:spPr>
          <a:xfrm>
            <a:off x="9752022" y="2333349"/>
            <a:ext cx="3953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tângulo 78">
            <a:extLst>
              <a:ext uri="{FF2B5EF4-FFF2-40B4-BE49-F238E27FC236}">
                <a16:creationId xmlns:a16="http://schemas.microsoft.com/office/drawing/2014/main" id="{39DD919F-1C62-4E50-B7F6-8A531C775F00}"/>
              </a:ext>
            </a:extLst>
          </p:cNvPr>
          <p:cNvSpPr/>
          <p:nvPr/>
        </p:nvSpPr>
        <p:spPr>
          <a:xfrm>
            <a:off x="10050571" y="1474462"/>
            <a:ext cx="1632681" cy="1085772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6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C26FA307-6951-4B9F-BEBD-55CBA4EB0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138" y="1873344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deJS Ícone - Download Grátis, PNG e Vetores">
            <a:extLst>
              <a:ext uri="{FF2B5EF4-FFF2-40B4-BE49-F238E27FC236}">
                <a16:creationId xmlns:a16="http://schemas.microsoft.com/office/drawing/2014/main" id="{C8A7CDBD-8431-403F-AAD0-94ADA7F11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794" y="2953817"/>
            <a:ext cx="884084" cy="88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15A1F8E2-4302-4A4E-88BC-4B363EA7ED15}"/>
              </a:ext>
            </a:extLst>
          </p:cNvPr>
          <p:cNvCxnSpPr>
            <a:cxnSpLocks/>
          </p:cNvCxnSpPr>
          <p:nvPr/>
        </p:nvCxnSpPr>
        <p:spPr>
          <a:xfrm flipV="1">
            <a:off x="3938424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E904A060-7F03-4E79-878E-E70204073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39" y="1557505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4" descr="NodeJS Ícone - Download Grátis, PNG e Vetores">
            <a:extLst>
              <a:ext uri="{FF2B5EF4-FFF2-40B4-BE49-F238E27FC236}">
                <a16:creationId xmlns:a16="http://schemas.microsoft.com/office/drawing/2014/main" id="{B4C62907-BC6A-4686-BBD3-02EEF85931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93" b="25390"/>
          <a:stretch/>
        </p:blipFill>
        <p:spPr bwMode="auto">
          <a:xfrm>
            <a:off x="10393002" y="1023252"/>
            <a:ext cx="884084" cy="47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86440AA5-9A30-4004-93B1-8E3B9EAE5D5F}"/>
              </a:ext>
            </a:extLst>
          </p:cNvPr>
          <p:cNvSpPr txBox="1"/>
          <p:nvPr/>
        </p:nvSpPr>
        <p:spPr>
          <a:xfrm>
            <a:off x="9999312" y="2158944"/>
            <a:ext cx="1755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Projeto-Site</a:t>
            </a:r>
            <a:r>
              <a:rPr lang="pt-BR" sz="1400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(API)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45156584-81F1-45AD-9A4A-E49187E55545}"/>
              </a:ext>
            </a:extLst>
          </p:cNvPr>
          <p:cNvSpPr txBox="1"/>
          <p:nvPr/>
        </p:nvSpPr>
        <p:spPr>
          <a:xfrm>
            <a:off x="4089243" y="2475133"/>
            <a:ext cx="1755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(API)</a:t>
            </a:r>
          </a:p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Envia-dados</a:t>
            </a:r>
          </a:p>
        </p:txBody>
      </p: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25DC7A5D-20D8-46E9-9EA5-ABBC02A3FB1C}"/>
              </a:ext>
            </a:extLst>
          </p:cNvPr>
          <p:cNvCxnSpPr>
            <a:cxnSpLocks/>
          </p:cNvCxnSpPr>
          <p:nvPr/>
        </p:nvCxnSpPr>
        <p:spPr>
          <a:xfrm flipV="1">
            <a:off x="10891539" y="2540144"/>
            <a:ext cx="0" cy="394044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51816EF0-2985-4DB6-8578-8ACFB598CB87}"/>
              </a:ext>
            </a:extLst>
          </p:cNvPr>
          <p:cNvCxnSpPr>
            <a:cxnSpLocks/>
          </p:cNvCxnSpPr>
          <p:nvPr/>
        </p:nvCxnSpPr>
        <p:spPr>
          <a:xfrm flipV="1">
            <a:off x="10891539" y="3666214"/>
            <a:ext cx="0" cy="29422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151">
            <a:extLst>
              <a:ext uri="{FF2B5EF4-FFF2-40B4-BE49-F238E27FC236}">
                <a16:creationId xmlns:a16="http://schemas.microsoft.com/office/drawing/2014/main" id="{6327612E-E965-4000-9015-4FDF91384140}"/>
              </a:ext>
            </a:extLst>
          </p:cNvPr>
          <p:cNvSpPr txBox="1"/>
          <p:nvPr/>
        </p:nvSpPr>
        <p:spPr>
          <a:xfrm>
            <a:off x="2411031" y="5817722"/>
            <a:ext cx="3973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4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pt-BR" dirty="0"/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C0A34FFF-79C7-4065-98D6-53706753055B}"/>
              </a:ext>
            </a:extLst>
          </p:cNvPr>
          <p:cNvSpPr txBox="1"/>
          <p:nvPr/>
        </p:nvSpPr>
        <p:spPr>
          <a:xfrm>
            <a:off x="2101274" y="6055638"/>
            <a:ext cx="464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DHT11 (temperatura e umidade) e LM35 (temperatura)</a:t>
            </a:r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300618"/>
              </p:ext>
            </p:extLst>
          </p:nvPr>
        </p:nvGraphicFramePr>
        <p:xfrm>
          <a:off x="1759975" y="1255215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Descrição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781</Words>
  <Application>Microsoft Office PowerPoint</Application>
  <PresentationFormat>Widescreen</PresentationFormat>
  <Paragraphs>314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GUILHERME DE ALMEIDA FERREIRA BISPO .</cp:lastModifiedBy>
  <cp:revision>105</cp:revision>
  <dcterms:created xsi:type="dcterms:W3CDTF">2021-04-19T23:05:58Z</dcterms:created>
  <dcterms:modified xsi:type="dcterms:W3CDTF">2021-06-16T19:05:52Z</dcterms:modified>
</cp:coreProperties>
</file>

<file path=docProps/thumbnail.jpeg>
</file>